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D2E6"/>
    <a:srgbClr val="FFFFFF"/>
    <a:srgbClr val="990000"/>
    <a:srgbClr val="0033CC"/>
    <a:srgbClr val="336600"/>
    <a:srgbClr val="FFEE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802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012449-B05C-4A51-93C1-41E575E5B3BF}" type="datetimeFigureOut">
              <a:rPr lang="en-US" smtClean="0"/>
              <a:t>7/11/2015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7F945-C192-4C4D-BE06-AF10595A5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413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7F945-C192-4C4D-BE06-AF10595A565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105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C58F-B975-4965-AD1C-2E5FC52B95B9}" type="datetimeFigureOut">
              <a:rPr lang="en-US" smtClean="0"/>
              <a:t>7/11/2015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EDAB5-7CF9-458E-96EF-7BDFCB056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111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C58F-B975-4965-AD1C-2E5FC52B95B9}" type="datetimeFigureOut">
              <a:rPr lang="en-US" smtClean="0"/>
              <a:t>7/11/2015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EDAB5-7CF9-458E-96EF-7BDFCB056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754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C58F-B975-4965-AD1C-2E5FC52B95B9}" type="datetimeFigureOut">
              <a:rPr lang="en-US" smtClean="0"/>
              <a:t>7/11/2015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EDAB5-7CF9-458E-96EF-7BDFCB056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020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C58F-B975-4965-AD1C-2E5FC52B95B9}" type="datetimeFigureOut">
              <a:rPr lang="en-US" smtClean="0"/>
              <a:t>7/11/2015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EDAB5-7CF9-458E-96EF-7BDFCB056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456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C58F-B975-4965-AD1C-2E5FC52B95B9}" type="datetimeFigureOut">
              <a:rPr lang="en-US" smtClean="0"/>
              <a:t>7/11/2015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EDAB5-7CF9-458E-96EF-7BDFCB056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661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C58F-B975-4965-AD1C-2E5FC52B95B9}" type="datetimeFigureOut">
              <a:rPr lang="en-US" smtClean="0"/>
              <a:t>7/11/2015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EDAB5-7CF9-458E-96EF-7BDFCB056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716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C58F-B975-4965-AD1C-2E5FC52B95B9}" type="datetimeFigureOut">
              <a:rPr lang="en-US" smtClean="0"/>
              <a:t>7/11/2015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EDAB5-7CF9-458E-96EF-7BDFCB056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034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C58F-B975-4965-AD1C-2E5FC52B95B9}" type="datetimeFigureOut">
              <a:rPr lang="en-US" smtClean="0"/>
              <a:t>7/11/2015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EDAB5-7CF9-458E-96EF-7BDFCB056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321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C58F-B975-4965-AD1C-2E5FC52B95B9}" type="datetimeFigureOut">
              <a:rPr lang="en-US" smtClean="0"/>
              <a:t>7/11/2015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EDAB5-7CF9-458E-96EF-7BDFCB056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352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C58F-B975-4965-AD1C-2E5FC52B95B9}" type="datetimeFigureOut">
              <a:rPr lang="en-US" smtClean="0"/>
              <a:t>7/11/2015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EDAB5-7CF9-458E-96EF-7BDFCB056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895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C58F-B975-4965-AD1C-2E5FC52B95B9}" type="datetimeFigureOut">
              <a:rPr lang="en-US" smtClean="0"/>
              <a:t>7/11/2015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EDAB5-7CF9-458E-96EF-7BDFCB056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759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DC58F-B975-4965-AD1C-2E5FC52B95B9}" type="datetimeFigureOut">
              <a:rPr lang="en-US" smtClean="0"/>
              <a:t>7/11/2015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EDAB5-7CF9-458E-96EF-7BDFCB056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249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612860" y="3096691"/>
            <a:ext cx="2334638" cy="356628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lumMod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10800000" scaled="1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307404" y="3176989"/>
            <a:ext cx="5031923" cy="1292662"/>
          </a:xfrm>
          <a:prstGeom prst="rect">
            <a:avLst/>
          </a:prstGeom>
          <a:solidFill>
            <a:schemeClr val="accent4">
              <a:lumMod val="20000"/>
              <a:lumOff val="80000"/>
              <a:alpha val="47000"/>
            </a:schemeClr>
          </a:solidFill>
          <a:effectLst>
            <a:softEdge rad="127000"/>
          </a:effectLst>
        </p:spPr>
        <p:txBody>
          <a:bodyPr wrap="square" anchor="ctr">
            <a:spAutoFit/>
          </a:bodyPr>
          <a:lstStyle/>
          <a:p>
            <a:pPr algn="ctr"/>
            <a:endParaRPr lang="en-US" b="1" spc="300" dirty="0" smtClean="0">
              <a:solidFill>
                <a:srgbClr val="336600"/>
              </a:solidFill>
              <a:latin typeface="Corbel" panose="020B0503020204020204" pitchFamily="34" charset="0"/>
            </a:endParaRPr>
          </a:p>
          <a:p>
            <a:pPr algn="ctr"/>
            <a:r>
              <a:rPr lang="en-US" sz="2400" b="1" spc="300" dirty="0" smtClean="0">
                <a:solidFill>
                  <a:srgbClr val="336600"/>
                </a:solidFill>
                <a:latin typeface="Corbel" panose="020B0503020204020204" pitchFamily="34" charset="0"/>
              </a:rPr>
              <a:t>POLYGON RESEARCH</a:t>
            </a:r>
          </a:p>
          <a:p>
            <a:pPr algn="ctr"/>
            <a:r>
              <a:rPr lang="en-US" b="1" spc="300" dirty="0" smtClean="0">
                <a:solidFill>
                  <a:srgbClr val="336600"/>
                </a:solidFill>
                <a:latin typeface="Corbel" panose="020B0503020204020204" pitchFamily="34" charset="0"/>
              </a:rPr>
              <a:t>Inc.</a:t>
            </a:r>
          </a:p>
          <a:p>
            <a:pPr algn="ctr"/>
            <a:endParaRPr lang="en-US" b="1" spc="300" dirty="0">
              <a:solidFill>
                <a:srgbClr val="336600"/>
              </a:solidFill>
              <a:latin typeface="Corbel" panose="020B0503020204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45150" y="4193320"/>
            <a:ext cx="2334638" cy="356628"/>
          </a:xfrm>
          <a:prstGeom prst="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rgbClr val="002060"/>
              </a:gs>
            </a:gsLst>
            <a:lin ang="10800000" scaled="1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72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4076100" y="1361874"/>
            <a:ext cx="155641" cy="14591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4063336" y="1708832"/>
            <a:ext cx="155641" cy="14591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4066376" y="2007140"/>
            <a:ext cx="155641" cy="145914"/>
          </a:xfrm>
          <a:prstGeom prst="ellipse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283144" y="1445333"/>
            <a:ext cx="1960493" cy="707886"/>
          </a:xfrm>
          <a:prstGeom prst="rect">
            <a:avLst/>
          </a:prstGeom>
          <a:noFill/>
          <a:effectLst>
            <a:glow rad="127000">
              <a:srgbClr val="FFFFFF"/>
            </a:glow>
            <a:softEdge rad="317500"/>
          </a:effectLst>
        </p:spPr>
        <p:txBody>
          <a:bodyPr wrap="square" rtlCol="0">
            <a:spAutoFit/>
          </a:bodyPr>
          <a:lstStyle/>
          <a:p>
            <a:r>
              <a:rPr lang="en-US" sz="2000" b="1" spc="300" dirty="0" smtClean="0">
                <a:solidFill>
                  <a:srgbClr val="336600"/>
                </a:solidFill>
                <a:latin typeface="Corbel" panose="020B0503020204020204" pitchFamily="34" charset="0"/>
              </a:rPr>
              <a:t>POLYGON </a:t>
            </a:r>
            <a:r>
              <a:rPr lang="en-US" sz="2000" b="1" spc="300" dirty="0" smtClean="0">
                <a:solidFill>
                  <a:srgbClr val="336600"/>
                </a:solidFill>
                <a:latin typeface="Corbel" panose="020B0503020204020204" pitchFamily="34" charset="0"/>
              </a:rPr>
              <a:t>RESEARCH</a:t>
            </a:r>
            <a:endParaRPr lang="en-US" sz="2000" b="1" spc="300" dirty="0" smtClean="0">
              <a:solidFill>
                <a:srgbClr val="336600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8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34209" y="561418"/>
            <a:ext cx="3048000" cy="646331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</a:gradFill>
        </p:spPr>
        <p:txBody>
          <a:bodyPr wrap="square">
            <a:spAutoFit/>
          </a:bodyPr>
          <a:lstStyle/>
          <a:p>
            <a:r>
              <a:rPr lang="en-US" b="1" spc="3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rbel" panose="020B0503020204020204" pitchFamily="34" charset="0"/>
              </a:rPr>
              <a:t>POLYGON RESEARCH</a:t>
            </a:r>
          </a:p>
          <a:p>
            <a:r>
              <a:rPr lang="en-US" b="1" spc="3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rbel" panose="020B0503020204020204" pitchFamily="34" charset="0"/>
              </a:rPr>
              <a:t>Inc.</a:t>
            </a:r>
          </a:p>
        </p:txBody>
      </p:sp>
    </p:spTree>
    <p:extLst>
      <p:ext uri="{BB962C8B-B14F-4D97-AF65-F5344CB8AC3E}">
        <p14:creationId xmlns:p14="http://schemas.microsoft.com/office/powerpoint/2010/main" val="418357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2083904" y="1843853"/>
            <a:ext cx="2160104" cy="462026"/>
          </a:xfrm>
          <a:prstGeom prst="line">
            <a:avLst/>
          </a:prstGeom>
          <a:ln cap="rnd">
            <a:solidFill>
              <a:schemeClr val="accent6"/>
            </a:solidFill>
            <a:bevel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4244008" y="1843853"/>
            <a:ext cx="884583" cy="452087"/>
          </a:xfrm>
          <a:prstGeom prst="line">
            <a:avLst/>
          </a:prstGeom>
          <a:ln w="9525" cap="rnd" cmpd="dbl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470826" y="655983"/>
            <a:ext cx="888601" cy="118787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083904" y="1197522"/>
            <a:ext cx="3048000" cy="646331"/>
          </a:xfrm>
          <a:prstGeom prst="rect">
            <a:avLst/>
          </a:prstGeom>
          <a:gradFill>
            <a:gsLst>
              <a:gs pos="0">
                <a:srgbClr val="DFD2E6"/>
              </a:gs>
              <a:gs pos="50000">
                <a:srgbClr val="7030A0"/>
              </a:gs>
              <a:gs pos="100000">
                <a:srgbClr val="002060"/>
              </a:gs>
            </a:gsLst>
            <a:lin ang="10800000" scaled="1"/>
          </a:gradFill>
        </p:spPr>
        <p:txBody>
          <a:bodyPr wrap="square">
            <a:spAutoFit/>
          </a:bodyPr>
          <a:lstStyle/>
          <a:p>
            <a:r>
              <a:rPr lang="en-US" b="1" spc="3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rbel" panose="020B0503020204020204" pitchFamily="34" charset="0"/>
              </a:rPr>
              <a:t>POLYGON RESEARCH</a:t>
            </a:r>
          </a:p>
          <a:p>
            <a:r>
              <a:rPr lang="en-US" b="1" spc="3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rbel" panose="020B0503020204020204" pitchFamily="34" charset="0"/>
              </a:rPr>
              <a:t>Inc.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3359426" y="655983"/>
            <a:ext cx="1769165" cy="52677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078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15</Words>
  <Application>Microsoft Office PowerPoint</Application>
  <PresentationFormat>Widescreen</PresentationFormat>
  <Paragraphs>9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Corbel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Lyubomira Buresch</dc:creator>
  <cp:lastModifiedBy>Lyubomira Buresch</cp:lastModifiedBy>
  <cp:revision>10</cp:revision>
  <dcterms:created xsi:type="dcterms:W3CDTF">2015-07-09T13:53:15Z</dcterms:created>
  <dcterms:modified xsi:type="dcterms:W3CDTF">2015-07-12T03:33:45Z</dcterms:modified>
</cp:coreProperties>
</file>